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79" r:id="rId2"/>
    <p:sldId id="280" r:id="rId3"/>
    <p:sldId id="276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2BF2FF-5967-4DF7-8DA8-DC4C4536D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20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586D-280A-475C-8E99-772BC3664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2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96349-8057-4682-8C3B-0B171134A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93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1000B-4A97-4FC2-B08D-DEA2D15DFD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82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91F6-6A18-42A3-BF11-26CD3372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38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20CB5-AD68-46CB-A68F-A03178A32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9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C8ABC-C698-448F-B134-20258DBB1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50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B524-8ED9-40E7-9F21-FF182D5AE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9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AB4EE-E9EC-4CEC-8A87-3CEF02354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0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E157D-B12A-43F1-96ED-0A529695D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92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D5D3-9B60-46F6-A005-6937A0EB5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67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EA3B8-7058-44F9-B6EA-E2E34649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87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F67CA2-EF43-4056-B688-90B7870220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		04/15/15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</p:spTree>
    <p:extLst>
      <p:ext uri="{BB962C8B-B14F-4D97-AF65-F5344CB8AC3E}">
        <p14:creationId xmlns:p14="http://schemas.microsoft.com/office/powerpoint/2010/main" val="42277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III-</a:t>
            </a:r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96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3.16-3.17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73b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4724400"/>
            <a:ext cx="8229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Get rest &amp; Good luck on NYS ELA EXAM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09880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3495</TotalTime>
  <Words>88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Actividad Inicial  04/15/15</vt:lpstr>
      <vt:lpstr>Practica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34</cp:revision>
  <cp:lastPrinted>2015-04-14T15:02:53Z</cp:lastPrinted>
  <dcterms:created xsi:type="dcterms:W3CDTF">2010-11-04T18:53:39Z</dcterms:created>
  <dcterms:modified xsi:type="dcterms:W3CDTF">2015-04-16T15:32:00Z</dcterms:modified>
</cp:coreProperties>
</file>